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707148-FF72-2FC9-A24C-5C115C06B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9A45F89-F82D-0358-AA6E-CE6C7385C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EB5752-BD22-6DC7-3A70-E76AC742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91D141D-021B-02BC-1938-7CB76548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0B47327-45BF-BF28-745C-4A20EAD4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482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6EB8D8-52AA-9F71-FBD9-F7AB6130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8E74DF8-47EB-2F75-640B-445603148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25C34C2-033E-36D6-C214-31FFC8C0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6DBE01-9B5C-9203-6702-5A32C15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DD0695-E487-0E91-BB84-A01B9541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145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10D3667-CE63-279A-D067-F869FEB73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7EA20F1-FC01-1F2E-008D-CC2A50F7A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AC67DD-D0ED-7855-1935-E5DDC58F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5005783-CD52-66DE-2C4B-8B79C07AD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81708FC-F1CA-9C35-1119-2A0C2E64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552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992BEF-4ADD-2A53-A92B-6592B15A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D3B7D6-088D-098F-399E-F4EDEF5B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C2354D6-D1B8-3BDB-C883-5226274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7FA8492-498F-17CC-CDF4-1B87BEE1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6CD47A-DCBD-79ED-574B-671E6DB7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3897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BB86CD-DB67-5F75-5320-ECDE6EA3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53CA22-BACD-A6A6-B383-A11F20881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5017DC-37D6-E81F-AB9E-61BAC2D1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EBDC16B-7303-05DC-D15C-76EFFCF8E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560D7F-7F87-5B1C-1ECC-4F57ACF2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564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830670-2591-B780-23D3-B7252CF3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427F37-18EB-BE49-D0A9-0524DA88E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870FB3-34CD-D718-F4E8-3C91F7E02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7567808-A695-F715-95B6-CE1A0D93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EEA44B-A85A-26CD-83FA-7046B4A6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34C4DFA-957C-DA5C-3E72-EFAB3768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790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34F803-2312-52A9-1A07-D2BCAEDD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C10FFFE-9D13-5E61-013C-56FE7D794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BC92D42-704A-44AD-8844-395A49528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BC9E58A-AF4F-C08C-CC98-E2C1DE71C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DBC68D-495C-85CF-58F3-F9433068E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EC72EF4-6ED9-24A3-79A6-90DB0C46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223CDD6-B565-440C-BED5-97425DBA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761D3BB-CA96-70CD-BB94-17B9ED3A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934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EFCDCE-84A0-6097-28C9-48F6C80A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9B30583-DFD2-B3E8-F3FB-841E2A5D5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65AA172-01A7-8427-5585-8889947C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20302E1-7D7A-3A65-83CB-FEC54202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835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679D13A-66FB-C146-D8B9-3EF8A517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C53B9EE-8E59-6BD0-DD41-317364D7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C0EB1FF-80EC-3B22-8A04-5D13C8D1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08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A85669-3849-2372-77AC-A9A966DF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1C5C8E-9258-8CA0-8695-B9A9A5F1E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82417AA-72BF-6654-2C8A-B6D36AB05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D5668DE-B946-8DFD-99F7-5664B7C8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9F6F9FD-1325-E797-5A34-2D7B5C99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599620F-7E3D-7D37-0DBC-1AB2A22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233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764C42-B644-DF1F-09EF-41BD1DE7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D8CD63F-ADC4-EA78-EB58-4718EAD99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F0EC6F2-B8FA-B61B-F142-D8DC455B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5433AC5-AB5F-7A84-0AEC-B0E9C6B1C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744E89D-BE22-D042-5C0C-F9D7B608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B94DAE1-8B99-C198-B105-18F06BB3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531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B24AE5D-B26E-A208-72DF-7F172A83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37CF3C5-0EEC-CC13-4044-D04F603D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B8A2AE4-1170-A1F1-B676-7356FD96F5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770AC51-6293-9400-2F25-E57018692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00F2551-EF29-1843-BAD5-B0D3BE8B5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327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6890E815-0C89-AD24-DEA1-61C8340F8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0" y="5467946"/>
            <a:ext cx="2859640" cy="1655762"/>
          </a:xfrm>
        </p:spPr>
        <p:txBody>
          <a:bodyPr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Készítették:</a:t>
            </a:r>
            <a:br>
              <a:rPr lang="hu-HU" sz="2000" dirty="0">
                <a:solidFill>
                  <a:schemeClr val="bg1"/>
                </a:solidFill>
              </a:rPr>
            </a:br>
            <a:r>
              <a:rPr lang="hu-HU" sz="2000" dirty="0">
                <a:solidFill>
                  <a:schemeClr val="bg1"/>
                </a:solidFill>
              </a:rPr>
              <a:t>Pálosi Ákos – RVOFTB</a:t>
            </a:r>
            <a:br>
              <a:rPr lang="hu-HU" sz="2000" dirty="0">
                <a:solidFill>
                  <a:schemeClr val="bg1"/>
                </a:solidFill>
              </a:rPr>
            </a:br>
            <a:r>
              <a:rPr lang="hu-HU" sz="2000" dirty="0">
                <a:solidFill>
                  <a:schemeClr val="bg1"/>
                </a:solidFill>
              </a:rPr>
              <a:t>Surányi Áron – A90TMG</a:t>
            </a:r>
            <a:br>
              <a:rPr lang="hu-HU" sz="2000" dirty="0">
                <a:solidFill>
                  <a:schemeClr val="bg1"/>
                </a:solidFill>
              </a:rPr>
            </a:br>
            <a:r>
              <a:rPr lang="hu-HU" sz="2000" dirty="0">
                <a:solidFill>
                  <a:schemeClr val="bg1"/>
                </a:solidFill>
              </a:rPr>
              <a:t>Szele Ferenc – A0Y0RM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F1CB975-40F7-CA30-7EA9-05832639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53" y="2065291"/>
            <a:ext cx="11249414" cy="321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4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10B68D-7554-9A29-8B97-C3E0FEFB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Játék rövid bemutatása (miről szól, mi a cél stb.)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083C01-1B7D-A124-EB71-FD8E9C08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Egyetemről kibukott diák rémálma</a:t>
            </a:r>
          </a:p>
          <a:p>
            <a:r>
              <a:rPr lang="hu-HU" dirty="0"/>
              <a:t>Szörnyek = tantárgyak</a:t>
            </a:r>
          </a:p>
          <a:p>
            <a:r>
              <a:rPr lang="hu-HU" dirty="0"/>
              <a:t>Szörnyeket ölve plusz kreditek szerzése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53" y="5400044"/>
            <a:ext cx="5102847" cy="1457956"/>
          </a:xfrm>
          <a:prstGeom prst="rect">
            <a:avLst/>
          </a:prstGeom>
        </p:spPr>
      </p:pic>
      <p:pic>
        <p:nvPicPr>
          <p:cNvPr id="2050" name="Picture 2" descr="https://cdn.discordapp.com/attachments/957625366762106900/973509193808093234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3985877"/>
            <a:ext cx="4936503" cy="245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621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33665-8565-A966-ECE6-0DE3554F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Csapaton belüli feladatkörök leosztása emberenként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A6E0D5-616E-A050-9DD9-DA0A0738A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Ákos: frontend</a:t>
            </a:r>
            <a:r>
              <a:rPr lang="hu-HU"/>
              <a:t>/backend</a:t>
            </a:r>
          </a:p>
          <a:p>
            <a:r>
              <a:rPr lang="hu-HU"/>
              <a:t>Feri</a:t>
            </a:r>
            <a:r>
              <a:rPr lang="hu-HU" dirty="0"/>
              <a:t>: kezdetben multi majd frontend</a:t>
            </a:r>
          </a:p>
          <a:p>
            <a:r>
              <a:rPr lang="hu-HU" dirty="0"/>
              <a:t>Áron: backend és a projekt vezetése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53" y="5400044"/>
            <a:ext cx="5102847" cy="145795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67" y="2439706"/>
            <a:ext cx="4553787" cy="227930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147" y="4264041"/>
            <a:ext cx="3676103" cy="19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6A1D4A-96A7-480A-D005-DFC5B41D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Felmerülő technikai / szakmai problémák bemutatása és azok megoldása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455A1D-43AB-4D57-FAC1-E17A33F9D31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hu-HU" dirty="0"/>
              <a:t>Ellenségek és tárgyak elhelyezése 3D-ben:</a:t>
            </a:r>
          </a:p>
          <a:p>
            <a:pPr lvl="1"/>
            <a:r>
              <a:rPr lang="hu-HU" dirty="0"/>
              <a:t>Koordináta geometria segítségül hívása</a:t>
            </a:r>
          </a:p>
          <a:p>
            <a:pPr lvl="1"/>
            <a:r>
              <a:rPr lang="hu-HU" dirty="0"/>
              <a:t>A teret kis téglalapok alkotják</a:t>
            </a:r>
          </a:p>
          <a:p>
            <a:r>
              <a:rPr lang="hu-HU" dirty="0"/>
              <a:t>A képek hátulról befelé töltődnek be</a:t>
            </a:r>
          </a:p>
          <a:p>
            <a:r>
              <a:rPr lang="hu-HU" dirty="0"/>
              <a:t>A falak textúrázása:</a:t>
            </a:r>
          </a:p>
          <a:p>
            <a:pPr lvl="1"/>
            <a:r>
              <a:rPr lang="hu-HU" dirty="0"/>
              <a:t>Hosszúkás téglalapok négyszögekké rendezése</a:t>
            </a:r>
          </a:p>
          <a:p>
            <a:pPr lvl="1"/>
            <a:r>
              <a:rPr lang="hu-HU" dirty="0"/>
              <a:t>Textúrák </a:t>
            </a:r>
            <a:r>
              <a:rPr lang="hu-HU" dirty="0" err="1"/>
              <a:t>transzformálsa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53" y="5400044"/>
            <a:ext cx="5102847" cy="14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9D5FDD-1385-7E83-6914-44F5E38C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Felmerülő emberi problémák bemutatása és azok megoldása (ha voltak)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2FEC08-24FE-71EF-D684-0CAC188E1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Nem igazán jelentkeztek</a:t>
            </a:r>
          </a:p>
          <a:p>
            <a:r>
              <a:rPr lang="hu-HU" dirty="0"/>
              <a:t>Időbeosztást nehéz volt egyeztetni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53" y="5400044"/>
            <a:ext cx="5102847" cy="1457956"/>
          </a:xfrm>
          <a:prstGeom prst="rect">
            <a:avLst/>
          </a:prstGeom>
        </p:spPr>
      </p:pic>
      <p:pic>
        <p:nvPicPr>
          <p:cNvPr id="1026" name="Picture 2" descr="5 Effective Time Management Strategies for Recruiter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000"/>
                    </a14:imgEffect>
                    <a14:imgEffect>
                      <a14:saturation sat="162000"/>
                    </a14:imgEffect>
                    <a14:imgEffect>
                      <a14:brightnessContrast bright="-9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3489487"/>
            <a:ext cx="4049889" cy="22780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9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064FF0-10C2-C726-2EDA-FB95D477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Felhasznált módszerek / módszertanok / egyéb egyetemi tanulmányoktól függetlenül külső eszközök bemutatása 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2D31F6-F380-6069-28C6-109B326B3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82775"/>
            <a:ext cx="10515600" cy="4351338"/>
          </a:xfrm>
        </p:spPr>
        <p:txBody>
          <a:bodyPr/>
          <a:lstStyle/>
          <a:p>
            <a:r>
              <a:rPr lang="hu-HU" dirty="0"/>
              <a:t>Tervezéssel kezdtünk:</a:t>
            </a:r>
          </a:p>
          <a:p>
            <a:pPr lvl="1"/>
            <a:r>
              <a:rPr lang="hu-HU" dirty="0"/>
              <a:t>Kezdetben </a:t>
            </a:r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Később váltás </a:t>
            </a:r>
            <a:r>
              <a:rPr lang="hu-HU" dirty="0" err="1"/>
              <a:t>jirára</a:t>
            </a:r>
            <a:endParaRPr lang="hu-HU" dirty="0"/>
          </a:p>
          <a:p>
            <a:r>
              <a:rPr lang="hu-HU" dirty="0" err="1"/>
              <a:t>Scrum</a:t>
            </a:r>
            <a:r>
              <a:rPr lang="hu-HU" dirty="0"/>
              <a:t> fejlesztési elv:</a:t>
            </a:r>
          </a:p>
          <a:p>
            <a:pPr lvl="1"/>
            <a:r>
              <a:rPr lang="hu-HU" dirty="0"/>
              <a:t>Sprintek indítása </a:t>
            </a:r>
          </a:p>
          <a:p>
            <a:pPr lvl="1"/>
            <a:r>
              <a:rPr lang="hu-HU" dirty="0"/>
              <a:t>Sprint előtt feladatok megbeszélése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53" y="5400044"/>
            <a:ext cx="5102847" cy="1457956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3905250" y="3033296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hu-HU" dirty="0">
              <a:latin typeface="Times New Roman" panose="02020603050405020304" pitchFamily="18" charset="0"/>
            </a:endParaRPr>
          </a:p>
          <a:p>
            <a:endParaRPr lang="hu-HU" sz="2000" dirty="0">
              <a:latin typeface="Times New Roman" panose="02020603050405020304" pitchFamily="18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476" y="1509712"/>
            <a:ext cx="3404497" cy="2871787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175" y="4618035"/>
            <a:ext cx="3486150" cy="19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5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3DD8D4-2627-ED44-FD4F-2BC60B31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Konklúzió a fejlesztés kapcsán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BD4952-D2EA-9783-2DF6-E31C704AF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Nagyrészt sikerrel zárult</a:t>
            </a:r>
          </a:p>
          <a:p>
            <a:r>
              <a:rPr lang="hu-HU" dirty="0"/>
              <a:t>Az eredeti terv több funkciót tartalmazott:</a:t>
            </a:r>
          </a:p>
          <a:p>
            <a:pPr lvl="1"/>
            <a:r>
              <a:rPr lang="hu-HU" dirty="0"/>
              <a:t>Pálya készítő</a:t>
            </a:r>
          </a:p>
          <a:p>
            <a:pPr lvl="1"/>
            <a:r>
              <a:rPr lang="hu-HU" dirty="0" err="1"/>
              <a:t>Multiplayer</a:t>
            </a:r>
            <a:r>
              <a:rPr lang="hu-HU" dirty="0"/>
              <a:t> mód</a:t>
            </a:r>
          </a:p>
          <a:p>
            <a:pPr lvl="1"/>
            <a:r>
              <a:rPr lang="hu-HU" dirty="0"/>
              <a:t>De sajnos az idő nagy ellenségünk volt</a:t>
            </a:r>
          </a:p>
          <a:p>
            <a:r>
              <a:rPr lang="hu-HU" dirty="0"/>
              <a:t>A játék egy demónak készült 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53" y="5400044"/>
            <a:ext cx="5102847" cy="14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65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5CDFBA-A5A7-9DC8-3FDB-3590E997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csapatvezető személyes értékelése a csapattagokra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C210B8-D2E6-384B-048D-4015EA442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Ákos 5</a:t>
            </a:r>
          </a:p>
          <a:p>
            <a:r>
              <a:rPr lang="hu-HU" dirty="0"/>
              <a:t>Feri 4</a:t>
            </a:r>
          </a:p>
          <a:p>
            <a:r>
              <a:rPr lang="hu-HU" dirty="0"/>
              <a:t>Áron 4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53" y="5400044"/>
            <a:ext cx="5102847" cy="14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3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195</Words>
  <Application>Microsoft Office PowerPoint</Application>
  <PresentationFormat>Szélesvásznú</PresentationFormat>
  <Paragraphs>38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Office-téma</vt:lpstr>
      <vt:lpstr>PowerPoint-bemutató</vt:lpstr>
      <vt:lpstr>Játék rövid bemutatása (miről szól, mi a cél stb.)</vt:lpstr>
      <vt:lpstr>Csapaton belüli feladatkörök leosztása emberenként</vt:lpstr>
      <vt:lpstr>Felmerülő technikai / szakmai problémák bemutatása és azok megoldása</vt:lpstr>
      <vt:lpstr>Felmerülő emberi problémák bemutatása és azok megoldása (ha voltak)</vt:lpstr>
      <vt:lpstr>Felhasznált módszerek / módszertanok / egyéb egyetemi tanulmányoktól függetlenül külső eszközök bemutatása és</vt:lpstr>
      <vt:lpstr>Konklúzió a fejlesztés kapcsán</vt:lpstr>
      <vt:lpstr>A csapatvezető személyes értékelése a csapattagokra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Surányi Áron</dc:creator>
  <cp:lastModifiedBy>Surányi Áron</cp:lastModifiedBy>
  <cp:revision>9</cp:revision>
  <dcterms:created xsi:type="dcterms:W3CDTF">2022-05-09T23:37:41Z</dcterms:created>
  <dcterms:modified xsi:type="dcterms:W3CDTF">2022-05-10T11:34:28Z</dcterms:modified>
</cp:coreProperties>
</file>